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7" r:id="rId7"/>
    <p:sldId id="261" r:id="rId8"/>
    <p:sldId id="262" r:id="rId9"/>
    <p:sldId id="263" r:id="rId10"/>
    <p:sldId id="264" r:id="rId11"/>
    <p:sldId id="265" r:id="rId12"/>
    <p:sldId id="266" r:id="rId13"/>
  </p:sldIdLst>
  <p:sldSz cx="14630400" cy="8229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13"/>
  </p:normalViewPr>
  <p:slideViewPr>
    <p:cSldViewPr snapToGrid="0">
      <p:cViewPr varScale="1">
        <p:scale>
          <a:sx n="90" d="100"/>
          <a:sy n="90" d="100"/>
        </p:scale>
        <p:origin x="7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" name="Shape 1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731519" y="110489"/>
            <a:ext cx="13167362" cy="1809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731519" y="1920239"/>
            <a:ext cx="13167362" cy="6309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071359" y="7408544"/>
            <a:ext cx="3413761" cy="43815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2" name="Text 2"/>
          <p:cNvSpPr txBox="1"/>
          <p:nvPr/>
        </p:nvSpPr>
        <p:spPr>
          <a:xfrm>
            <a:off x="6365319" y="954642"/>
            <a:ext cx="7386162" cy="2551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6500"/>
              </a:lnSpc>
              <a:defRPr sz="5200">
                <a:solidFill>
                  <a:srgbClr val="272D45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The Money Minting Indoor Plant: Cultivate Wealth at Home</a:t>
            </a:r>
          </a:p>
        </p:txBody>
      </p:sp>
      <p:sp>
        <p:nvSpPr>
          <p:cNvPr id="23" name="Text 3"/>
          <p:cNvSpPr txBox="1"/>
          <p:nvPr/>
        </p:nvSpPr>
        <p:spPr>
          <a:xfrm>
            <a:off x="6365319" y="3787497"/>
            <a:ext cx="7386162" cy="757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rPr dirty="0"/>
              <a:t>Money Minting Indoor Plant, a remarkable addition to your home and your financial journey!</a:t>
            </a:r>
          </a:p>
        </p:txBody>
      </p:sp>
      <p:sp>
        <p:nvSpPr>
          <p:cNvPr id="24" name="Text 4"/>
          <p:cNvSpPr txBox="1"/>
          <p:nvPr/>
        </p:nvSpPr>
        <p:spPr>
          <a:xfrm>
            <a:off x="6365319" y="5103614"/>
            <a:ext cx="392151" cy="414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t>BY</a:t>
            </a:r>
          </a:p>
        </p:txBody>
      </p:sp>
      <p:sp>
        <p:nvSpPr>
          <p:cNvPr id="25" name="Text 5"/>
          <p:cNvSpPr txBox="1"/>
          <p:nvPr/>
        </p:nvSpPr>
        <p:spPr>
          <a:xfrm>
            <a:off x="6365319" y="5708927"/>
            <a:ext cx="1566216" cy="41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t>Sharafunneesa</a:t>
            </a:r>
          </a:p>
        </p:txBody>
      </p:sp>
      <p:sp>
        <p:nvSpPr>
          <p:cNvPr id="26" name="Text 6"/>
          <p:cNvSpPr txBox="1"/>
          <p:nvPr/>
        </p:nvSpPr>
        <p:spPr>
          <a:xfrm>
            <a:off x="6365319" y="6314242"/>
            <a:ext cx="584086" cy="414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t>Sajin</a:t>
            </a:r>
          </a:p>
        </p:txBody>
      </p:sp>
      <p:sp>
        <p:nvSpPr>
          <p:cNvPr id="27" name="Text 7"/>
          <p:cNvSpPr txBox="1"/>
          <p:nvPr/>
        </p:nvSpPr>
        <p:spPr>
          <a:xfrm>
            <a:off x="6365319" y="6919555"/>
            <a:ext cx="968388" cy="414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t>Shahana</a:t>
            </a:r>
          </a:p>
        </p:txBody>
      </p:sp>
      <p:pic>
        <p:nvPicPr>
          <p:cNvPr id="28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1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2" name="Text 2"/>
          <p:cNvSpPr txBox="1"/>
          <p:nvPr/>
        </p:nvSpPr>
        <p:spPr>
          <a:xfrm>
            <a:off x="878919" y="2898338"/>
            <a:ext cx="7386161" cy="1448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5400"/>
              </a:lnSpc>
              <a:defRPr sz="4300">
                <a:solidFill>
                  <a:srgbClr val="272D45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Get Your Money Minting Indoor Plant</a:t>
            </a:r>
          </a:p>
        </p:txBody>
      </p:sp>
      <p:sp>
        <p:nvSpPr>
          <p:cNvPr id="113" name="Text 3"/>
          <p:cNvSpPr txBox="1"/>
          <p:nvPr/>
        </p:nvSpPr>
        <p:spPr>
          <a:xfrm>
            <a:off x="878919" y="4620338"/>
            <a:ext cx="7386161" cy="757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t>Ready to start your own indoor garden of wealth? Here's how you can get your very own Money Minting Indoor Plant.</a:t>
            </a:r>
          </a:p>
        </p:txBody>
      </p:sp>
      <p:pic>
        <p:nvPicPr>
          <p:cNvPr id="114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7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118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0" name="Text 3"/>
          <p:cNvSpPr txBox="1"/>
          <p:nvPr/>
        </p:nvSpPr>
        <p:spPr>
          <a:xfrm>
            <a:off x="2083713" y="3245524"/>
            <a:ext cx="2805151" cy="762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5400"/>
              </a:lnSpc>
              <a:defRPr sz="4300">
                <a:solidFill>
                  <a:srgbClr val="272D45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Conclusion</a:t>
            </a:r>
          </a:p>
        </p:txBody>
      </p:sp>
      <p:sp>
        <p:nvSpPr>
          <p:cNvPr id="121" name="Text 4"/>
          <p:cNvSpPr txBox="1"/>
          <p:nvPr/>
        </p:nvSpPr>
        <p:spPr>
          <a:xfrm>
            <a:off x="2083713" y="4273153"/>
            <a:ext cx="10462974" cy="757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t>The Money Minting Indoor Plant offers a unique blend of nature and wealth, bringing the beauty of gardening into your home while cultivating your financial success.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4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32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" name="Text 3"/>
          <p:cNvSpPr txBox="1"/>
          <p:nvPr/>
        </p:nvSpPr>
        <p:spPr>
          <a:xfrm>
            <a:off x="2083712" y="3245524"/>
            <a:ext cx="7712407" cy="762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5400"/>
              </a:lnSpc>
              <a:defRPr sz="4300">
                <a:solidFill>
                  <a:srgbClr val="272D45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The Power of Indoor Gardening</a:t>
            </a:r>
          </a:p>
        </p:txBody>
      </p:sp>
      <p:sp>
        <p:nvSpPr>
          <p:cNvPr id="35" name="Text 4"/>
          <p:cNvSpPr txBox="1"/>
          <p:nvPr/>
        </p:nvSpPr>
        <p:spPr>
          <a:xfrm>
            <a:off x="2083713" y="4273153"/>
            <a:ext cx="10462974" cy="757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t>Indoor gardening has always brought a touch of nature into our homes. But now, it brings wealth right to your living room.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" name="Text 2"/>
          <p:cNvSpPr txBox="1"/>
          <p:nvPr/>
        </p:nvSpPr>
        <p:spPr>
          <a:xfrm>
            <a:off x="878919" y="2898338"/>
            <a:ext cx="7386161" cy="1448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5400"/>
              </a:lnSpc>
              <a:defRPr sz="4300">
                <a:solidFill>
                  <a:srgbClr val="272D45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Meet the Money Minting Indoor Plant</a:t>
            </a:r>
          </a:p>
        </p:txBody>
      </p:sp>
      <p:sp>
        <p:nvSpPr>
          <p:cNvPr id="40" name="Text 3"/>
          <p:cNvSpPr txBox="1"/>
          <p:nvPr/>
        </p:nvSpPr>
        <p:spPr>
          <a:xfrm>
            <a:off x="878919" y="4620338"/>
            <a:ext cx="7386161" cy="757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t>This is not your typical houseplant. Our Money Minting Indoor Plant is a unique blend of nature and wealth.</a:t>
            </a:r>
          </a:p>
        </p:txBody>
      </p:sp>
      <p:pic>
        <p:nvPicPr>
          <p:cNvPr id="41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4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5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" name="Text 3"/>
          <p:cNvSpPr txBox="1"/>
          <p:nvPr/>
        </p:nvSpPr>
        <p:spPr>
          <a:xfrm>
            <a:off x="2083712" y="2534722"/>
            <a:ext cx="8396670" cy="7629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5400"/>
              </a:lnSpc>
              <a:defRPr sz="4300">
                <a:solidFill>
                  <a:srgbClr val="272D45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Growing Your Money Minting Plant</a:t>
            </a:r>
          </a:p>
        </p:txBody>
      </p:sp>
      <p:sp>
        <p:nvSpPr>
          <p:cNvPr id="48" name="Text 4"/>
          <p:cNvSpPr txBox="1"/>
          <p:nvPr/>
        </p:nvSpPr>
        <p:spPr>
          <a:xfrm>
            <a:off x="2083712" y="3562350"/>
            <a:ext cx="6431739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4300"/>
              </a:lnSpc>
              <a:defRPr sz="3400">
                <a:solidFill>
                  <a:srgbClr val="272D45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Planting the Money Minting Seed</a:t>
            </a:r>
          </a:p>
        </p:txBody>
      </p:sp>
      <p:sp>
        <p:nvSpPr>
          <p:cNvPr id="49" name="Text 5"/>
          <p:cNvSpPr txBox="1"/>
          <p:nvPr/>
        </p:nvSpPr>
        <p:spPr>
          <a:xfrm>
            <a:off x="2439113" y="4451032"/>
            <a:ext cx="4575049" cy="41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marL="342900" indent="-342900">
              <a:lnSpc>
                <a:spcPts val="2700"/>
              </a:lnSpc>
              <a:buSzPct val="100000"/>
              <a:buChar char="•"/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rPr dirty="0"/>
              <a:t>Indoor conditions and lighting requirements</a:t>
            </a:r>
          </a:p>
        </p:txBody>
      </p:sp>
      <p:sp>
        <p:nvSpPr>
          <p:cNvPr id="50" name="Text 6"/>
          <p:cNvSpPr txBox="1"/>
          <p:nvPr/>
        </p:nvSpPr>
        <p:spPr>
          <a:xfrm>
            <a:off x="2439113" y="4895255"/>
            <a:ext cx="3360612" cy="414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marL="342900" indent="-342900">
              <a:lnSpc>
                <a:spcPts val="2700"/>
              </a:lnSpc>
              <a:buSzPct val="100000"/>
              <a:buChar char="•"/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t>Watering and care instructions</a:t>
            </a:r>
          </a:p>
        </p:txBody>
      </p:sp>
      <p:sp>
        <p:nvSpPr>
          <p:cNvPr id="51" name="Text 7"/>
          <p:cNvSpPr txBox="1"/>
          <p:nvPr/>
        </p:nvSpPr>
        <p:spPr>
          <a:xfrm>
            <a:off x="2439113" y="5339477"/>
            <a:ext cx="2856701" cy="414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marL="342900" indent="-342900">
              <a:lnSpc>
                <a:spcPts val="2700"/>
              </a:lnSpc>
              <a:buSzPct val="100000"/>
              <a:buChar char="•"/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t>Monitoring growth stages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4" name="Shape 1"/>
          <p:cNvSpPr/>
          <p:nvPr/>
        </p:nvSpPr>
        <p:spPr>
          <a:xfrm>
            <a:off x="0" y="78258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5" name="Text 2"/>
          <p:cNvSpPr txBox="1"/>
          <p:nvPr/>
        </p:nvSpPr>
        <p:spPr>
          <a:xfrm>
            <a:off x="2083713" y="801885"/>
            <a:ext cx="10462974" cy="75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5400"/>
              </a:lnSpc>
              <a:defRPr sz="4300">
                <a:solidFill>
                  <a:srgbClr val="272D45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rPr lang="en-IN" dirty="0"/>
              <a:t>Planting the Money Minting Seed</a:t>
            </a:r>
            <a:endParaRPr dirty="0"/>
          </a:p>
        </p:txBody>
      </p:sp>
      <p:sp>
        <p:nvSpPr>
          <p:cNvPr id="56" name="Shape 3"/>
          <p:cNvSpPr/>
          <p:nvPr/>
        </p:nvSpPr>
        <p:spPr>
          <a:xfrm>
            <a:off x="499290" y="2021484"/>
            <a:ext cx="6615944" cy="2837651"/>
          </a:xfrm>
          <a:prstGeom prst="roundRect">
            <a:avLst>
              <a:gd name="adj" fmla="val 4744"/>
            </a:avLst>
          </a:prstGeom>
          <a:solidFill>
            <a:srgbClr val="DFECE9"/>
          </a:solidFill>
          <a:ln w="13811">
            <a:solidFill>
              <a:srgbClr val="BFD9D3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7" name="Text 4"/>
          <p:cNvSpPr txBox="1"/>
          <p:nvPr/>
        </p:nvSpPr>
        <p:spPr>
          <a:xfrm>
            <a:off x="1000126" y="2870954"/>
            <a:ext cx="3128189" cy="425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lnSpc>
                <a:spcPts val="2700"/>
              </a:lnSpc>
              <a:defRPr sz="2100">
                <a:solidFill>
                  <a:srgbClr val="2C3249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rPr dirty="0"/>
              <a:t>Financial Gain</a:t>
            </a:r>
          </a:p>
        </p:txBody>
      </p:sp>
      <p:sp>
        <p:nvSpPr>
          <p:cNvPr id="58" name="Text 5"/>
          <p:cNvSpPr txBox="1"/>
          <p:nvPr/>
        </p:nvSpPr>
        <p:spPr>
          <a:xfrm>
            <a:off x="1000126" y="3440310"/>
            <a:ext cx="6144456" cy="14483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rPr lang="en-IN" dirty="0"/>
              <a:t>Select a healthy Money Minting Seed.</a:t>
            </a:r>
          </a:p>
          <a:p>
            <a:r>
              <a:rPr lang="en-IN" dirty="0"/>
              <a:t>Plant the seed in a well-draining pot with nutrient-rich soil.</a:t>
            </a:r>
          </a:p>
          <a:p>
            <a:r>
              <a:rPr lang="en-IN" dirty="0"/>
              <a:t>Water the soil to provide moisture for germination.</a:t>
            </a:r>
          </a:p>
          <a:p>
            <a:r>
              <a:rPr lang="en-IN" dirty="0"/>
              <a:t>Place the pot in an area with indirect sunlight.</a:t>
            </a:r>
            <a:r>
              <a:rPr dirty="0"/>
              <a:t>.</a:t>
            </a:r>
          </a:p>
        </p:txBody>
      </p:sp>
      <p:sp>
        <p:nvSpPr>
          <p:cNvPr id="59" name="Shape 6"/>
          <p:cNvSpPr/>
          <p:nvPr/>
        </p:nvSpPr>
        <p:spPr>
          <a:xfrm>
            <a:off x="7386516" y="1950862"/>
            <a:ext cx="6989804" cy="2866633"/>
          </a:xfrm>
          <a:prstGeom prst="roundRect">
            <a:avLst>
              <a:gd name="adj" fmla="val 4744"/>
            </a:avLst>
          </a:prstGeom>
          <a:solidFill>
            <a:srgbClr val="DFECE9"/>
          </a:solidFill>
          <a:ln w="13811">
            <a:solidFill>
              <a:srgbClr val="BFD9D3"/>
            </a:solidFill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60" name="Text 7"/>
          <p:cNvSpPr txBox="1"/>
          <p:nvPr/>
        </p:nvSpPr>
        <p:spPr>
          <a:xfrm>
            <a:off x="7707986" y="2870954"/>
            <a:ext cx="3623747" cy="423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sz="2100">
                <a:solidFill>
                  <a:srgbClr val="2C3249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rPr lang="en-IN" dirty="0"/>
              <a:t>Creating the right environment.</a:t>
            </a:r>
          </a:p>
        </p:txBody>
      </p:sp>
      <p:sp>
        <p:nvSpPr>
          <p:cNvPr id="61" name="Text 8"/>
          <p:cNvSpPr txBox="1"/>
          <p:nvPr/>
        </p:nvSpPr>
        <p:spPr>
          <a:xfrm>
            <a:off x="7707986" y="3440310"/>
            <a:ext cx="6346865" cy="14483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rPr lang="en-IN" dirty="0"/>
              <a:t>Ideal Temperature Range: 65-75°F (18-24°C).</a:t>
            </a:r>
          </a:p>
          <a:p>
            <a:r>
              <a:rPr lang="en-IN" dirty="0"/>
              <a:t>Indirect Light: Place the plant near a window with indirect sunlight.</a:t>
            </a:r>
          </a:p>
          <a:p>
            <a:r>
              <a:rPr lang="en-IN" dirty="0"/>
              <a:t>Humidity: Maintain moderate indoor humidity levels.</a:t>
            </a:r>
          </a:p>
          <a:p>
            <a:r>
              <a:rPr lang="en-IN" dirty="0"/>
              <a:t>Avoid Drafts: Protect the plant from cold draft</a:t>
            </a:r>
            <a:endParaRPr dirty="0"/>
          </a:p>
        </p:txBody>
      </p:sp>
      <p:sp>
        <p:nvSpPr>
          <p:cNvPr id="62" name="Shape 9"/>
          <p:cNvSpPr/>
          <p:nvPr/>
        </p:nvSpPr>
        <p:spPr>
          <a:xfrm>
            <a:off x="575549" y="4876192"/>
            <a:ext cx="6675477" cy="3353408"/>
          </a:xfrm>
          <a:prstGeom prst="roundRect">
            <a:avLst>
              <a:gd name="adj" fmla="val 4060"/>
            </a:avLst>
          </a:prstGeom>
          <a:solidFill>
            <a:srgbClr val="DFECE9"/>
          </a:solidFill>
          <a:ln w="13811">
            <a:solidFill>
              <a:srgbClr val="BFD9D3"/>
            </a:solidFill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63" name="Text 10"/>
          <p:cNvSpPr txBox="1"/>
          <p:nvPr/>
        </p:nvSpPr>
        <p:spPr>
          <a:xfrm>
            <a:off x="1000127" y="5200650"/>
            <a:ext cx="3425026" cy="425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lnSpc>
                <a:spcPts val="2700"/>
              </a:lnSpc>
              <a:defRPr sz="2100">
                <a:solidFill>
                  <a:srgbClr val="2C3249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rPr lang="en-IN" dirty="0"/>
              <a:t>Proper care</a:t>
            </a:r>
            <a:endParaRPr dirty="0"/>
          </a:p>
        </p:txBody>
      </p:sp>
      <p:sp>
        <p:nvSpPr>
          <p:cNvPr id="64" name="Text 11"/>
          <p:cNvSpPr txBox="1"/>
          <p:nvPr/>
        </p:nvSpPr>
        <p:spPr>
          <a:xfrm>
            <a:off x="1000126" y="5770007"/>
            <a:ext cx="6211846" cy="2487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rPr lang="en-IN" dirty="0"/>
              <a:t>Keep the soil consistently moist but not waterlogged.</a:t>
            </a:r>
          </a:p>
          <a:p>
            <a:r>
              <a:rPr lang="en-IN" dirty="0"/>
              <a:t>Pruning: Trim any dead or yellowing leaves to encourage new growth.</a:t>
            </a:r>
          </a:p>
          <a:p>
            <a:r>
              <a:rPr lang="en-IN" dirty="0"/>
              <a:t>Fertilizing: Use a balanced, all-purpose indoor plant fertilizer every 4-6 weeks.</a:t>
            </a:r>
          </a:p>
          <a:p>
            <a:r>
              <a:rPr lang="en-IN" dirty="0"/>
              <a:t>Repotting: As the plant grows, transfer it to a larger pot to accommodate its increasing size.</a:t>
            </a:r>
          </a:p>
        </p:txBody>
      </p:sp>
      <p:sp>
        <p:nvSpPr>
          <p:cNvPr id="65" name="Shape 12"/>
          <p:cNvSpPr/>
          <p:nvPr/>
        </p:nvSpPr>
        <p:spPr>
          <a:xfrm>
            <a:off x="7426284" y="4876192"/>
            <a:ext cx="6989804" cy="3239107"/>
          </a:xfrm>
          <a:prstGeom prst="roundRect">
            <a:avLst>
              <a:gd name="adj" fmla="val 4060"/>
            </a:avLst>
          </a:prstGeom>
          <a:solidFill>
            <a:srgbClr val="DFECE9"/>
          </a:solidFill>
          <a:ln w="13811">
            <a:solidFill>
              <a:srgbClr val="BFD9D3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6" name="Text 13"/>
          <p:cNvSpPr txBox="1"/>
          <p:nvPr/>
        </p:nvSpPr>
        <p:spPr>
          <a:xfrm>
            <a:off x="7707986" y="5200650"/>
            <a:ext cx="2987354" cy="423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sz="2100">
                <a:solidFill>
                  <a:srgbClr val="2C3249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rPr lang="en-IN" dirty="0"/>
              <a:t>Monitoring Growth Stages</a:t>
            </a:r>
            <a:endParaRPr dirty="0"/>
          </a:p>
        </p:txBody>
      </p:sp>
      <p:sp>
        <p:nvSpPr>
          <p:cNvPr id="67" name="Text 14"/>
          <p:cNvSpPr txBox="1"/>
          <p:nvPr/>
        </p:nvSpPr>
        <p:spPr>
          <a:xfrm>
            <a:off x="7707986" y="5770007"/>
            <a:ext cx="6708102" cy="2487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rPr lang="en-IN" dirty="0"/>
              <a:t>Germination: The first currency leaves emerge within a few weeks.</a:t>
            </a:r>
          </a:p>
          <a:p>
            <a:r>
              <a:rPr lang="en-IN" dirty="0"/>
              <a:t>Currency Growth: Over time, physical money in the form of coins and bills appears on the plant's branches.</a:t>
            </a:r>
          </a:p>
          <a:p>
            <a:r>
              <a:rPr lang="en-IN" dirty="0"/>
              <a:t>Pruning and Maintenance: Regular care helps to </a:t>
            </a:r>
            <a:r>
              <a:rPr lang="en-IN" dirty="0" err="1"/>
              <a:t>shap</a:t>
            </a:r>
            <a:r>
              <a:rPr lang="en-IN" dirty="0"/>
              <a:t>.</a:t>
            </a:r>
          </a:p>
          <a:p>
            <a:r>
              <a:rPr lang="en-IN" dirty="0"/>
              <a:t>Harvesting: When you notice a bountiful display of currency, it's time to harvest your money. Use scissors to carefully cut the 'currency' from the branches.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4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5" name="Text 2"/>
          <p:cNvSpPr txBox="1"/>
          <p:nvPr/>
        </p:nvSpPr>
        <p:spPr>
          <a:xfrm>
            <a:off x="2083713" y="801885"/>
            <a:ext cx="10462974" cy="757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5400"/>
              </a:lnSpc>
              <a:defRPr sz="4300">
                <a:solidFill>
                  <a:srgbClr val="272D45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endParaRPr lang="en-IN" dirty="0"/>
          </a:p>
        </p:txBody>
      </p:sp>
      <p:sp>
        <p:nvSpPr>
          <p:cNvPr id="56" name="Shape 3"/>
          <p:cNvSpPr/>
          <p:nvPr/>
        </p:nvSpPr>
        <p:spPr>
          <a:xfrm>
            <a:off x="2037993" y="2634971"/>
            <a:ext cx="5166122" cy="2107526"/>
          </a:xfrm>
          <a:prstGeom prst="roundRect">
            <a:avLst>
              <a:gd name="adj" fmla="val 4744"/>
            </a:avLst>
          </a:prstGeom>
          <a:solidFill>
            <a:srgbClr val="DFECE9"/>
          </a:solidFill>
          <a:ln w="13811">
            <a:solidFill>
              <a:srgbClr val="BFD9D3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7" name="Text 4"/>
          <p:cNvSpPr txBox="1"/>
          <p:nvPr/>
        </p:nvSpPr>
        <p:spPr>
          <a:xfrm>
            <a:off x="2319695" y="2870954"/>
            <a:ext cx="1808620" cy="425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sz="2100">
                <a:solidFill>
                  <a:srgbClr val="2C3249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rPr dirty="0"/>
              <a:t>Financial Gain</a:t>
            </a:r>
          </a:p>
        </p:txBody>
      </p:sp>
      <p:sp>
        <p:nvSpPr>
          <p:cNvPr id="58" name="Text 5"/>
          <p:cNvSpPr txBox="1"/>
          <p:nvPr/>
        </p:nvSpPr>
        <p:spPr>
          <a:xfrm>
            <a:off x="2319694" y="3440310"/>
            <a:ext cx="4602719" cy="409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endParaRPr dirty="0"/>
          </a:p>
        </p:txBody>
      </p:sp>
      <p:sp>
        <p:nvSpPr>
          <p:cNvPr id="59" name="Shape 6"/>
          <p:cNvSpPr/>
          <p:nvPr/>
        </p:nvSpPr>
        <p:spPr>
          <a:xfrm>
            <a:off x="7426284" y="2634971"/>
            <a:ext cx="5166123" cy="2107526"/>
          </a:xfrm>
          <a:prstGeom prst="roundRect">
            <a:avLst>
              <a:gd name="adj" fmla="val 4744"/>
            </a:avLst>
          </a:prstGeom>
          <a:solidFill>
            <a:srgbClr val="DFECE9"/>
          </a:solidFill>
          <a:ln w="13811">
            <a:solidFill>
              <a:srgbClr val="BFD9D3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0" name="Text 7"/>
          <p:cNvSpPr txBox="1"/>
          <p:nvPr/>
        </p:nvSpPr>
        <p:spPr>
          <a:xfrm>
            <a:off x="7707986" y="2870954"/>
            <a:ext cx="2758340" cy="425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sz="2100">
                <a:solidFill>
                  <a:srgbClr val="2C3249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Natural Air Purification</a:t>
            </a:r>
          </a:p>
        </p:txBody>
      </p:sp>
      <p:sp>
        <p:nvSpPr>
          <p:cNvPr id="61" name="Text 8"/>
          <p:cNvSpPr txBox="1"/>
          <p:nvPr/>
        </p:nvSpPr>
        <p:spPr>
          <a:xfrm>
            <a:off x="7707986" y="3440310"/>
            <a:ext cx="4602719" cy="1100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t>The Money Minting Indoor Plant not only grows money but also cleans the air, improving your home's atmosphere.</a:t>
            </a:r>
          </a:p>
        </p:txBody>
      </p:sp>
      <p:sp>
        <p:nvSpPr>
          <p:cNvPr id="62" name="Shape 9"/>
          <p:cNvSpPr/>
          <p:nvPr/>
        </p:nvSpPr>
        <p:spPr>
          <a:xfrm>
            <a:off x="2037993" y="4964667"/>
            <a:ext cx="5166122" cy="2462928"/>
          </a:xfrm>
          <a:prstGeom prst="roundRect">
            <a:avLst>
              <a:gd name="adj" fmla="val 4060"/>
            </a:avLst>
          </a:prstGeom>
          <a:solidFill>
            <a:srgbClr val="DFECE9"/>
          </a:solidFill>
          <a:ln w="13811">
            <a:solidFill>
              <a:srgbClr val="BFD9D3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3" name="Text 10"/>
          <p:cNvSpPr txBox="1"/>
          <p:nvPr/>
        </p:nvSpPr>
        <p:spPr>
          <a:xfrm>
            <a:off x="2319695" y="5200650"/>
            <a:ext cx="2105457" cy="425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sz="2100">
                <a:solidFill>
                  <a:srgbClr val="2C3249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Aesthetic Appeal</a:t>
            </a:r>
          </a:p>
        </p:txBody>
      </p:sp>
      <p:sp>
        <p:nvSpPr>
          <p:cNvPr id="64" name="Text 11"/>
          <p:cNvSpPr txBox="1"/>
          <p:nvPr/>
        </p:nvSpPr>
        <p:spPr>
          <a:xfrm>
            <a:off x="2319694" y="5770007"/>
            <a:ext cx="4602719" cy="1100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t>Add a touch of elegance to your home with the lush green leaves and the unique currency-laden branches of the Money Minting Plant.</a:t>
            </a:r>
          </a:p>
        </p:txBody>
      </p:sp>
      <p:sp>
        <p:nvSpPr>
          <p:cNvPr id="65" name="Shape 12"/>
          <p:cNvSpPr/>
          <p:nvPr/>
        </p:nvSpPr>
        <p:spPr>
          <a:xfrm>
            <a:off x="7426284" y="4964667"/>
            <a:ext cx="5166123" cy="2462928"/>
          </a:xfrm>
          <a:prstGeom prst="roundRect">
            <a:avLst>
              <a:gd name="adj" fmla="val 4060"/>
            </a:avLst>
          </a:prstGeom>
          <a:solidFill>
            <a:srgbClr val="DFECE9"/>
          </a:solidFill>
          <a:ln w="13811">
            <a:solidFill>
              <a:srgbClr val="BFD9D3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6" name="Text 13"/>
          <p:cNvSpPr txBox="1"/>
          <p:nvPr/>
        </p:nvSpPr>
        <p:spPr>
          <a:xfrm>
            <a:off x="7707986" y="5200650"/>
            <a:ext cx="4088906" cy="425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sz="2100">
                <a:solidFill>
                  <a:srgbClr val="2C3249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A Relaxing and Rewarding Hobby</a:t>
            </a:r>
          </a:p>
        </p:txBody>
      </p:sp>
      <p:sp>
        <p:nvSpPr>
          <p:cNvPr id="67" name="Text 14"/>
          <p:cNvSpPr txBox="1"/>
          <p:nvPr/>
        </p:nvSpPr>
        <p:spPr>
          <a:xfrm>
            <a:off x="7707986" y="5770007"/>
            <a:ext cx="4602719" cy="1100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t>Nurture your Money Minting Plant as a hobby and enjoy the therapeutic benefits of indoor gardening while growing your wealth.</a:t>
            </a:r>
          </a:p>
        </p:txBody>
      </p:sp>
    </p:spTree>
    <p:extLst>
      <p:ext uri="{BB962C8B-B14F-4D97-AF65-F5344CB8AC3E}">
        <p14:creationId xmlns:p14="http://schemas.microsoft.com/office/powerpoint/2010/main" val="388997902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0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1" name="Text 2"/>
          <p:cNvSpPr txBox="1"/>
          <p:nvPr/>
        </p:nvSpPr>
        <p:spPr>
          <a:xfrm>
            <a:off x="878919" y="1253133"/>
            <a:ext cx="3702394" cy="7629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5400"/>
              </a:lnSpc>
              <a:defRPr sz="4300">
                <a:solidFill>
                  <a:srgbClr val="272D45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Disadvantages</a:t>
            </a:r>
          </a:p>
        </p:txBody>
      </p:sp>
      <p:sp>
        <p:nvSpPr>
          <p:cNvPr id="72" name="Shape 3"/>
          <p:cNvSpPr/>
          <p:nvPr/>
        </p:nvSpPr>
        <p:spPr>
          <a:xfrm>
            <a:off x="833199" y="2454354"/>
            <a:ext cx="499944" cy="499944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13811">
            <a:solidFill>
              <a:srgbClr val="BFD9D3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3" name="Text 4"/>
          <p:cNvSpPr txBox="1"/>
          <p:nvPr/>
        </p:nvSpPr>
        <p:spPr>
          <a:xfrm>
            <a:off x="939246" y="2496025"/>
            <a:ext cx="287732" cy="4908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3200"/>
              </a:lnSpc>
              <a:defRPr sz="2600">
                <a:solidFill>
                  <a:srgbClr val="2C3249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1</a:t>
            </a:r>
          </a:p>
        </p:txBody>
      </p:sp>
      <p:sp>
        <p:nvSpPr>
          <p:cNvPr id="74" name="Text 5"/>
          <p:cNvSpPr txBox="1"/>
          <p:nvPr/>
        </p:nvSpPr>
        <p:spPr>
          <a:xfrm>
            <a:off x="1601032" y="2530673"/>
            <a:ext cx="2287348" cy="425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sz="2100">
                <a:solidFill>
                  <a:srgbClr val="2C3249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Patience Required</a:t>
            </a:r>
          </a:p>
        </p:txBody>
      </p:sp>
      <p:sp>
        <p:nvSpPr>
          <p:cNvPr id="75" name="Text 6"/>
          <p:cNvSpPr txBox="1"/>
          <p:nvPr/>
        </p:nvSpPr>
        <p:spPr>
          <a:xfrm>
            <a:off x="1601032" y="3100029"/>
            <a:ext cx="2814163" cy="1443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t>Growing your money takes time. Be patient and follow the growth stages to harvest your wealth.</a:t>
            </a:r>
          </a:p>
        </p:txBody>
      </p:sp>
      <p:sp>
        <p:nvSpPr>
          <p:cNvPr id="76" name="Shape 7"/>
          <p:cNvSpPr/>
          <p:nvPr/>
        </p:nvSpPr>
        <p:spPr>
          <a:xfrm>
            <a:off x="4683085" y="2454354"/>
            <a:ext cx="499944" cy="499944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13811">
            <a:solidFill>
              <a:srgbClr val="BFD9D3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7" name="Text 8"/>
          <p:cNvSpPr txBox="1"/>
          <p:nvPr/>
        </p:nvSpPr>
        <p:spPr>
          <a:xfrm>
            <a:off x="4789132" y="2496025"/>
            <a:ext cx="287732" cy="4908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3200"/>
              </a:lnSpc>
              <a:defRPr sz="2600">
                <a:solidFill>
                  <a:srgbClr val="2C3249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2</a:t>
            </a:r>
          </a:p>
        </p:txBody>
      </p:sp>
      <p:sp>
        <p:nvSpPr>
          <p:cNvPr id="78" name="Text 9"/>
          <p:cNvSpPr txBox="1"/>
          <p:nvPr/>
        </p:nvSpPr>
        <p:spPr>
          <a:xfrm>
            <a:off x="5450919" y="2530673"/>
            <a:ext cx="2814162" cy="7686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2100">
                <a:solidFill>
                  <a:srgbClr val="2C3249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Space and Light Constraints</a:t>
            </a:r>
          </a:p>
        </p:txBody>
      </p:sp>
      <p:sp>
        <p:nvSpPr>
          <p:cNvPr id="79" name="Text 10"/>
          <p:cNvSpPr txBox="1"/>
          <p:nvPr/>
        </p:nvSpPr>
        <p:spPr>
          <a:xfrm>
            <a:off x="5450919" y="3447217"/>
            <a:ext cx="2814162" cy="17859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t>Ensure you have adequate space and lighting in your home to accommodate the Money Minting Indoor Plant's growth.</a:t>
            </a:r>
          </a:p>
        </p:txBody>
      </p:sp>
      <p:sp>
        <p:nvSpPr>
          <p:cNvPr id="80" name="Shape 11"/>
          <p:cNvSpPr/>
          <p:nvPr/>
        </p:nvSpPr>
        <p:spPr>
          <a:xfrm>
            <a:off x="833199" y="5619987"/>
            <a:ext cx="499944" cy="499944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13811">
            <a:solidFill>
              <a:srgbClr val="BFD9D3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1" name="Text 12"/>
          <p:cNvSpPr txBox="1"/>
          <p:nvPr/>
        </p:nvSpPr>
        <p:spPr>
          <a:xfrm>
            <a:off x="939246" y="5661659"/>
            <a:ext cx="287732" cy="4908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3200"/>
              </a:lnSpc>
              <a:defRPr sz="2600">
                <a:solidFill>
                  <a:srgbClr val="2C3249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3</a:t>
            </a:r>
          </a:p>
        </p:txBody>
      </p:sp>
      <p:sp>
        <p:nvSpPr>
          <p:cNvPr id="82" name="Text 13"/>
          <p:cNvSpPr txBox="1"/>
          <p:nvPr/>
        </p:nvSpPr>
        <p:spPr>
          <a:xfrm>
            <a:off x="1601032" y="5696306"/>
            <a:ext cx="2816480" cy="425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sz="2100">
                <a:solidFill>
                  <a:srgbClr val="2C3249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Currency Management</a:t>
            </a:r>
          </a:p>
        </p:txBody>
      </p:sp>
      <p:sp>
        <p:nvSpPr>
          <p:cNvPr id="83" name="Text 14"/>
          <p:cNvSpPr txBox="1"/>
          <p:nvPr/>
        </p:nvSpPr>
        <p:spPr>
          <a:xfrm>
            <a:off x="1601033" y="6265664"/>
            <a:ext cx="6664047" cy="757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t>Handling and managing currency on the plant's branches requires a careful and organized approach.</a:t>
            </a:r>
          </a:p>
        </p:txBody>
      </p:sp>
      <p:pic>
        <p:nvPicPr>
          <p:cNvPr id="84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7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2740">
            <a:solidFill>
              <a:srgbClr val="E5E0DF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8" name="Text 2"/>
          <p:cNvSpPr txBox="1"/>
          <p:nvPr/>
        </p:nvSpPr>
        <p:spPr>
          <a:xfrm>
            <a:off x="810934" y="1045488"/>
            <a:ext cx="5437633" cy="713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5000"/>
              </a:lnSpc>
              <a:defRPr sz="4000">
                <a:solidFill>
                  <a:srgbClr val="272D45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Pricing and Justification</a:t>
            </a:r>
          </a:p>
        </p:txBody>
      </p:sp>
      <p:sp>
        <p:nvSpPr>
          <p:cNvPr id="89" name="Text 3"/>
          <p:cNvSpPr txBox="1"/>
          <p:nvPr/>
        </p:nvSpPr>
        <p:spPr>
          <a:xfrm>
            <a:off x="810935" y="1989177"/>
            <a:ext cx="7020256" cy="3911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500"/>
              </a:lnSpc>
              <a:defRPr sz="16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t>What's the investment needed to start your own Money Minting Indoor Plant?</a:t>
            </a:r>
          </a:p>
        </p:txBody>
      </p:sp>
      <p:sp>
        <p:nvSpPr>
          <p:cNvPr id="90" name="Shape 4"/>
          <p:cNvSpPr/>
          <p:nvPr/>
        </p:nvSpPr>
        <p:spPr>
          <a:xfrm>
            <a:off x="765215" y="2704624"/>
            <a:ext cx="459106" cy="459106"/>
          </a:xfrm>
          <a:prstGeom prst="roundRect">
            <a:avLst>
              <a:gd name="adj" fmla="val 20001"/>
            </a:avLst>
          </a:prstGeom>
          <a:solidFill>
            <a:srgbClr val="DFECE9"/>
          </a:solidFill>
          <a:ln w="12740">
            <a:solidFill>
              <a:srgbClr val="BFD9D3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1" name="Text 5"/>
          <p:cNvSpPr/>
          <p:nvPr/>
        </p:nvSpPr>
        <p:spPr>
          <a:xfrm>
            <a:off x="994766" y="2742843"/>
            <a:ext cx="1270001" cy="1270001"/>
          </a:xfrm>
          <a:prstGeom prst="line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3000"/>
              </a:lnSpc>
              <a:defRPr sz="2400">
                <a:solidFill>
                  <a:srgbClr val="2C3249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1</a:t>
            </a:r>
          </a:p>
        </p:txBody>
      </p:sp>
      <p:sp>
        <p:nvSpPr>
          <p:cNvPr id="92" name="Text 6"/>
          <p:cNvSpPr txBox="1"/>
          <p:nvPr/>
        </p:nvSpPr>
        <p:spPr>
          <a:xfrm>
            <a:off x="1473993" y="2774751"/>
            <a:ext cx="2950371" cy="7200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500"/>
              </a:lnSpc>
              <a:defRPr sz="2000">
                <a:solidFill>
                  <a:srgbClr val="2C3249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High-quality plant seeds and care instructions</a:t>
            </a:r>
          </a:p>
        </p:txBody>
      </p:sp>
      <p:sp>
        <p:nvSpPr>
          <p:cNvPr id="93" name="Text 7"/>
          <p:cNvSpPr txBox="1"/>
          <p:nvPr/>
        </p:nvSpPr>
        <p:spPr>
          <a:xfrm>
            <a:off x="1473993" y="3616166"/>
            <a:ext cx="2950371" cy="1978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500"/>
              </a:lnSpc>
              <a:defRPr sz="16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t>Our Money Minting Plant package includes premium seeds and detailed care instructions to ensure the success of your wealth cultivation.</a:t>
            </a:r>
          </a:p>
        </p:txBody>
      </p:sp>
      <p:sp>
        <p:nvSpPr>
          <p:cNvPr id="94" name="Shape 8"/>
          <p:cNvSpPr/>
          <p:nvPr/>
        </p:nvSpPr>
        <p:spPr>
          <a:xfrm>
            <a:off x="4674037" y="2704624"/>
            <a:ext cx="459106" cy="459106"/>
          </a:xfrm>
          <a:prstGeom prst="roundRect">
            <a:avLst>
              <a:gd name="adj" fmla="val 20001"/>
            </a:avLst>
          </a:prstGeom>
          <a:solidFill>
            <a:srgbClr val="DFECE9"/>
          </a:solidFill>
          <a:ln w="12740">
            <a:solidFill>
              <a:srgbClr val="BFD9D3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5" name="Text 9"/>
          <p:cNvSpPr txBox="1"/>
          <p:nvPr/>
        </p:nvSpPr>
        <p:spPr>
          <a:xfrm>
            <a:off x="4766784" y="2742843"/>
            <a:ext cx="273610" cy="464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3000"/>
              </a:lnSpc>
              <a:defRPr sz="2400">
                <a:solidFill>
                  <a:srgbClr val="2C3249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2</a:t>
            </a:r>
          </a:p>
        </p:txBody>
      </p:sp>
      <p:sp>
        <p:nvSpPr>
          <p:cNvPr id="96" name="Text 10"/>
          <p:cNvSpPr txBox="1"/>
          <p:nvPr/>
        </p:nvSpPr>
        <p:spPr>
          <a:xfrm>
            <a:off x="5382816" y="2774751"/>
            <a:ext cx="2950370" cy="7200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500"/>
              </a:lnSpc>
              <a:defRPr sz="2000">
                <a:solidFill>
                  <a:srgbClr val="2C3249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Support and guidance for indoor gardeners</a:t>
            </a:r>
          </a:p>
        </p:txBody>
      </p:sp>
      <p:sp>
        <p:nvSpPr>
          <p:cNvPr id="97" name="Text 11"/>
          <p:cNvSpPr txBox="1"/>
          <p:nvPr/>
        </p:nvSpPr>
        <p:spPr>
          <a:xfrm>
            <a:off x="5382816" y="3616166"/>
            <a:ext cx="2950370" cy="16611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500"/>
              </a:lnSpc>
              <a:defRPr sz="16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t>As part of your purchase, you'll have access to our expert support team who can provide guidance and answer any questions you may have.</a:t>
            </a:r>
          </a:p>
        </p:txBody>
      </p:sp>
      <p:sp>
        <p:nvSpPr>
          <p:cNvPr id="98" name="Shape 12"/>
          <p:cNvSpPr/>
          <p:nvPr/>
        </p:nvSpPr>
        <p:spPr>
          <a:xfrm>
            <a:off x="765215" y="5938361"/>
            <a:ext cx="459106" cy="459106"/>
          </a:xfrm>
          <a:prstGeom prst="roundRect">
            <a:avLst>
              <a:gd name="adj" fmla="val 20001"/>
            </a:avLst>
          </a:prstGeom>
          <a:solidFill>
            <a:srgbClr val="DFECE9"/>
          </a:solidFill>
          <a:ln w="12740">
            <a:solidFill>
              <a:srgbClr val="BFD9D3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9" name="Text 13"/>
          <p:cNvSpPr txBox="1"/>
          <p:nvPr/>
        </p:nvSpPr>
        <p:spPr>
          <a:xfrm>
            <a:off x="857962" y="5976580"/>
            <a:ext cx="273610" cy="464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3000"/>
              </a:lnSpc>
              <a:defRPr sz="2400">
                <a:solidFill>
                  <a:srgbClr val="2C3249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3</a:t>
            </a:r>
          </a:p>
        </p:txBody>
      </p:sp>
      <p:sp>
        <p:nvSpPr>
          <p:cNvPr id="100" name="Text 14"/>
          <p:cNvSpPr txBox="1"/>
          <p:nvPr/>
        </p:nvSpPr>
        <p:spPr>
          <a:xfrm>
            <a:off x="1473993" y="6008489"/>
            <a:ext cx="4756659" cy="402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500"/>
              </a:lnSpc>
              <a:defRPr sz="2000">
                <a:solidFill>
                  <a:srgbClr val="2C3249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Opportunity for ongoing wealth cultivation</a:t>
            </a:r>
          </a:p>
        </p:txBody>
      </p:sp>
      <p:sp>
        <p:nvSpPr>
          <p:cNvPr id="101" name="Text 15"/>
          <p:cNvSpPr txBox="1"/>
          <p:nvPr/>
        </p:nvSpPr>
        <p:spPr>
          <a:xfrm>
            <a:off x="1473993" y="6531172"/>
            <a:ext cx="6859073" cy="708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500"/>
              </a:lnSpc>
              <a:defRPr sz="16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t>The investment in the Money Minting Indoor Plant provides not only an initial return but also ongoing opportunities for wealth cultivation.</a:t>
            </a:r>
          </a:p>
        </p:txBody>
      </p:sp>
      <p:pic>
        <p:nvPicPr>
          <p:cNvPr id="102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6" name="Text 2"/>
          <p:cNvSpPr txBox="1"/>
          <p:nvPr/>
        </p:nvSpPr>
        <p:spPr>
          <a:xfrm>
            <a:off x="6365319" y="2720696"/>
            <a:ext cx="7386162" cy="1448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5400"/>
              </a:lnSpc>
              <a:defRPr sz="4300">
                <a:solidFill>
                  <a:srgbClr val="272D45"/>
                </a:solidFill>
                <a:latin typeface="Kanit"/>
                <a:ea typeface="Kanit"/>
                <a:cs typeface="Kanit"/>
                <a:sym typeface="Kanit"/>
              </a:defRPr>
            </a:lvl1pPr>
          </a:lstStyle>
          <a:p>
            <a:r>
              <a:t>Testimonials from Thrilled Indoor Gardeners</a:t>
            </a:r>
          </a:p>
        </p:txBody>
      </p:sp>
      <p:sp>
        <p:nvSpPr>
          <p:cNvPr id="107" name="Text 3"/>
          <p:cNvSpPr txBox="1"/>
          <p:nvPr/>
        </p:nvSpPr>
        <p:spPr>
          <a:xfrm>
            <a:off x="6365319" y="4442697"/>
            <a:ext cx="7386162" cy="757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2C3249"/>
                </a:solidFill>
                <a:latin typeface="Martel Sans"/>
                <a:ea typeface="Martel Sans"/>
                <a:cs typeface="Martel Sans"/>
                <a:sym typeface="Martel Sans"/>
              </a:defRPr>
            </a:lvl1pPr>
          </a:lstStyle>
          <a:p>
            <a:r>
              <a:t>But don't just take my word for it. Hear from our satisfied indoor gardeners who've reaped the benefits of our Money Minting Indoor Plant.</a:t>
            </a:r>
          </a:p>
        </p:txBody>
      </p:sp>
      <p:pic>
        <p:nvPicPr>
          <p:cNvPr id="108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669</Words>
  <Application>Microsoft Macintosh PowerPoint</Application>
  <PresentationFormat>Custom</PresentationFormat>
  <Paragraphs>70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Kanit</vt:lpstr>
      <vt:lpstr>Martel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1</cp:revision>
  <dcterms:modified xsi:type="dcterms:W3CDTF">2023-10-18T09:50:24Z</dcterms:modified>
</cp:coreProperties>
</file>